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9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45C4-29FA-43D8-8372-3ED4136342E1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A3BE-FB13-4125-9D4D-185C569E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Inv. Species – Plants </a:t>
            </a:r>
            <a:r>
              <a:rPr lang="en-US" dirty="0" smtClean="0"/>
              <a:t>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9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Potato </a:t>
            </a:r>
            <a:r>
              <a:rPr lang="en-US" i="1" dirty="0" err="1" smtClean="0"/>
              <a:t>Dioscorea</a:t>
            </a:r>
            <a:r>
              <a:rPr lang="en-US" i="1" dirty="0" smtClean="0"/>
              <a:t> </a:t>
            </a:r>
            <a:r>
              <a:rPr lang="en-US" i="1" dirty="0" err="1" smtClean="0"/>
              <a:t>bulbifera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leaves</a:t>
            </a:r>
          </a:p>
          <a:p>
            <a:r>
              <a:rPr lang="en-US" dirty="0" smtClean="0"/>
              <a:t>Brownish </a:t>
            </a:r>
            <a:r>
              <a:rPr lang="en-US" dirty="0" err="1" smtClean="0"/>
              <a:t>bulbis</a:t>
            </a:r>
            <a:endParaRPr lang="en-US" dirty="0" smtClean="0"/>
          </a:p>
          <a:p>
            <a:r>
              <a:rPr lang="en-US" dirty="0" smtClean="0"/>
              <a:t>Tubers, shaped like small elongated potatoes</a:t>
            </a:r>
          </a:p>
          <a:p>
            <a:endParaRPr lang="en-US" dirty="0"/>
          </a:p>
          <a:p>
            <a:r>
              <a:rPr lang="en-US" dirty="0" smtClean="0"/>
              <a:t>Mostly found in the south/southeast</a:t>
            </a:r>
          </a:p>
          <a:p>
            <a:r>
              <a:rPr lang="en-US" dirty="0" smtClean="0"/>
              <a:t>Dense vines smother native species</a:t>
            </a:r>
          </a:p>
          <a:p>
            <a:r>
              <a:rPr lang="en-US" dirty="0" smtClean="0"/>
              <a:t>Introduced as a food crop</a:t>
            </a:r>
          </a:p>
          <a:p>
            <a:r>
              <a:rPr lang="en-US" dirty="0" smtClean="0"/>
              <a:t>Controls are biological (beetle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09" y="539136"/>
            <a:ext cx="3165764" cy="2374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16" y="3336276"/>
            <a:ext cx="3042749" cy="31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 Olive </a:t>
            </a:r>
            <a:r>
              <a:rPr lang="en-US" i="1" dirty="0" err="1" smtClean="0"/>
              <a:t>Elaeagnus</a:t>
            </a:r>
            <a:r>
              <a:rPr lang="en-US" i="1" dirty="0" smtClean="0"/>
              <a:t> </a:t>
            </a:r>
            <a:r>
              <a:rPr lang="en-US" i="1" dirty="0" err="1" smtClean="0"/>
              <a:t>umbellata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red fruit that kind of look like grapes</a:t>
            </a:r>
          </a:p>
          <a:p>
            <a:r>
              <a:rPr lang="en-US" dirty="0" smtClean="0"/>
              <a:t>Leaves have tiny silvery “scales”</a:t>
            </a:r>
          </a:p>
          <a:p>
            <a:endParaRPr lang="en-US" dirty="0" smtClean="0"/>
          </a:p>
          <a:p>
            <a:r>
              <a:rPr lang="en-US" dirty="0" smtClean="0"/>
              <a:t>Found in Michigan</a:t>
            </a:r>
            <a:endParaRPr lang="en-US" dirty="0"/>
          </a:p>
          <a:p>
            <a:r>
              <a:rPr lang="en-US" dirty="0" smtClean="0"/>
              <a:t>Introduced for aesthetic reasons</a:t>
            </a:r>
          </a:p>
          <a:p>
            <a:r>
              <a:rPr lang="en-US" dirty="0" smtClean="0"/>
              <a:t>Displaces native species</a:t>
            </a:r>
          </a:p>
          <a:p>
            <a:r>
              <a:rPr lang="en-US" dirty="0" smtClean="0"/>
              <a:t>Controls only include preventing further spread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82" y="1825625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6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</a:t>
            </a:r>
            <a:r>
              <a:rPr lang="en-US" dirty="0" err="1" smtClean="0"/>
              <a:t>Vitex</a:t>
            </a:r>
            <a:r>
              <a:rPr lang="en-US" dirty="0" smtClean="0"/>
              <a:t> </a:t>
            </a:r>
            <a:r>
              <a:rPr lang="en-US" i="1" dirty="0" err="1" smtClean="0"/>
              <a:t>Vitex</a:t>
            </a:r>
            <a:r>
              <a:rPr lang="en-US" i="1" dirty="0" smtClean="0"/>
              <a:t> </a:t>
            </a:r>
            <a:r>
              <a:rPr lang="en-US" i="1" dirty="0" err="1" smtClean="0"/>
              <a:t>rotundifolia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distinctive two-lipped blue-purple flowers</a:t>
            </a:r>
          </a:p>
          <a:p>
            <a:endParaRPr lang="en-US" dirty="0"/>
          </a:p>
          <a:p>
            <a:r>
              <a:rPr lang="en-US" dirty="0" smtClean="0"/>
              <a:t>Found mostly in the southeast</a:t>
            </a:r>
          </a:p>
          <a:p>
            <a:r>
              <a:rPr lang="en-US" dirty="0" smtClean="0"/>
              <a:t>Introduced as means of erosion control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Destroys sea turtle habitats</a:t>
            </a:r>
          </a:p>
          <a:p>
            <a:r>
              <a:rPr lang="en-US" dirty="0" smtClean="0"/>
              <a:t>We go around with a machete and chop them down, 6 months later, we go back and remove the 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7" y="1690688"/>
            <a:ext cx="3283527" cy="2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Peppertree </a:t>
            </a:r>
            <a:r>
              <a:rPr lang="en-US" i="1" dirty="0" err="1" smtClean="0"/>
              <a:t>Schinus</a:t>
            </a:r>
            <a:r>
              <a:rPr lang="en-US" i="1" dirty="0" smtClean="0"/>
              <a:t> </a:t>
            </a:r>
            <a:r>
              <a:rPr lang="en-US" i="1" dirty="0" err="1" smtClean="0"/>
              <a:t>terebinthifolius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 red berries that grow in clumps</a:t>
            </a:r>
          </a:p>
          <a:p>
            <a:endParaRPr lang="en-US" dirty="0"/>
          </a:p>
          <a:p>
            <a:r>
              <a:rPr lang="en-US" dirty="0" smtClean="0"/>
              <a:t>Introduced for aesthetic reasons</a:t>
            </a:r>
          </a:p>
          <a:p>
            <a:r>
              <a:rPr lang="en-US" dirty="0" smtClean="0"/>
              <a:t>Only found in Florida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Might produce a chemical which inhibits the growth of other plants</a:t>
            </a:r>
          </a:p>
          <a:p>
            <a:r>
              <a:rPr lang="en-US" dirty="0" smtClean="0"/>
              <a:t>Herbicides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020" y="1690688"/>
            <a:ext cx="3223780" cy="25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Thistle </a:t>
            </a:r>
            <a:r>
              <a:rPr lang="en-US" i="1" dirty="0" err="1" smtClean="0"/>
              <a:t>Cirsium</a:t>
            </a:r>
            <a:r>
              <a:rPr lang="en-US" i="1" dirty="0" smtClean="0"/>
              <a:t> </a:t>
            </a:r>
            <a:r>
              <a:rPr lang="en-US" i="1" dirty="0" err="1" smtClean="0"/>
              <a:t>arvense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Flowers are pink-purple spiky balls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through farm shipments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Reduces crop yields</a:t>
            </a:r>
          </a:p>
          <a:p>
            <a:r>
              <a:rPr lang="en-US" dirty="0" smtClean="0"/>
              <a:t>Controls are exclusively biological (fungi and flies)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091" y="1690688"/>
            <a:ext cx="3837709" cy="28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Tallow </a:t>
            </a:r>
            <a:r>
              <a:rPr lang="en-US" i="1" dirty="0" err="1" smtClean="0"/>
              <a:t>Triadica</a:t>
            </a:r>
            <a:r>
              <a:rPr lang="en-US" i="1" dirty="0" smtClean="0"/>
              <a:t> </a:t>
            </a:r>
            <a:r>
              <a:rPr lang="en-US" i="1" dirty="0" err="1" smtClean="0"/>
              <a:t>sebifera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Flowers are greenish-yellow stalks</a:t>
            </a:r>
          </a:p>
          <a:p>
            <a:r>
              <a:rPr lang="en-US" dirty="0" smtClean="0"/>
              <a:t>Berries are brown-black</a:t>
            </a:r>
          </a:p>
          <a:p>
            <a:endParaRPr lang="en-US" dirty="0" smtClean="0"/>
          </a:p>
          <a:p>
            <a:r>
              <a:rPr lang="en-US" dirty="0" smtClean="0"/>
              <a:t>Not found in Michigan (Wisconsin though)</a:t>
            </a:r>
            <a:endParaRPr lang="en-US" dirty="0"/>
          </a:p>
          <a:p>
            <a:r>
              <a:rPr lang="en-US" dirty="0" smtClean="0"/>
              <a:t>Introduced for aesthetic reasons and for seed oil</a:t>
            </a:r>
          </a:p>
          <a:p>
            <a:r>
              <a:rPr lang="en-US" dirty="0" smtClean="0"/>
              <a:t>Is one of the main plants used for biodiesel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Controls include herbicides and fire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730" y="1825625"/>
            <a:ext cx="2696441" cy="20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Cogongrass</a:t>
            </a:r>
            <a:r>
              <a:rPr lang="en-US" dirty="0" smtClean="0"/>
              <a:t> </a:t>
            </a:r>
            <a:r>
              <a:rPr lang="en-US" i="1" dirty="0" err="1" smtClean="0"/>
              <a:t>Imperata</a:t>
            </a:r>
            <a:r>
              <a:rPr lang="en-US" i="1" dirty="0" smtClean="0"/>
              <a:t> </a:t>
            </a:r>
            <a:r>
              <a:rPr lang="en-US" i="1" dirty="0" err="1" smtClean="0"/>
              <a:t>cylindrica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cm at its base, narrows to a sharp point</a:t>
            </a:r>
          </a:p>
          <a:p>
            <a:r>
              <a:rPr lang="en-US" dirty="0" smtClean="0"/>
              <a:t>Main vein is a lighter color</a:t>
            </a:r>
          </a:p>
          <a:p>
            <a:r>
              <a:rPr lang="en-US" dirty="0" smtClean="0"/>
              <a:t>Upper surface is hairy near base, lower is not</a:t>
            </a:r>
          </a:p>
          <a:p>
            <a:endParaRPr lang="en-US" dirty="0"/>
          </a:p>
          <a:p>
            <a:r>
              <a:rPr lang="en-US" dirty="0" smtClean="0"/>
              <a:t>Mostly found in the south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Has a tendency to catch on fire (not as much of a problem in the US)</a:t>
            </a:r>
          </a:p>
          <a:p>
            <a:r>
              <a:rPr lang="en-US" dirty="0" smtClean="0"/>
              <a:t>Controls are usually herbicides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437" y="1483996"/>
            <a:ext cx="3741975" cy="28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Buckthorn </a:t>
            </a:r>
            <a:r>
              <a:rPr lang="en-US" i="1" dirty="0" err="1" smtClean="0"/>
              <a:t>Rhamnus</a:t>
            </a:r>
            <a:r>
              <a:rPr lang="en-US" i="1" dirty="0" smtClean="0"/>
              <a:t> </a:t>
            </a:r>
            <a:r>
              <a:rPr lang="en-US" i="1" dirty="0" err="1" smtClean="0"/>
              <a:t>cathartica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easily identified by black rounded berries</a:t>
            </a:r>
          </a:p>
          <a:p>
            <a:r>
              <a:rPr lang="en-US" dirty="0" smtClean="0"/>
              <a:t>They’re poisonous though so don’t at them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 is generally cutting them down and applying herbicides to the stumps although this is a short term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87" y="1690688"/>
            <a:ext cx="3300695" cy="24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347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Inv. Species – Plants I i </vt:lpstr>
      <vt:lpstr>Air Potato Dioscorea bulbifera</vt:lpstr>
      <vt:lpstr>Autumn Olive Elaeagnus umbellata</vt:lpstr>
      <vt:lpstr>Beach Vitex Vitex rotundifolia</vt:lpstr>
      <vt:lpstr>Brazilian Peppertree Schinus terebinthifolius</vt:lpstr>
      <vt:lpstr>Canada Thistle Cirsium arvense</vt:lpstr>
      <vt:lpstr>Chinese Tallow Triadica sebifera</vt:lpstr>
      <vt:lpstr>Cogongrass Imperata cylindrica</vt:lpstr>
      <vt:lpstr>Common Buckthorn Rhamnus cathartica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Inv. Species – Plants I </dc:title>
  <dc:creator>Eric Shen</dc:creator>
  <cp:lastModifiedBy>Eric Shen</cp:lastModifiedBy>
  <cp:revision>9</cp:revision>
  <dcterms:created xsi:type="dcterms:W3CDTF">2015-11-14T01:45:41Z</dcterms:created>
  <dcterms:modified xsi:type="dcterms:W3CDTF">2015-12-13T01:53:13Z</dcterms:modified>
</cp:coreProperties>
</file>