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4376-C9D8-45F2-A62D-193056D568E9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0F86-C10C-4B06-9EDE-F67A7D778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4376-C9D8-45F2-A62D-193056D568E9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0F86-C10C-4B06-9EDE-F67A7D778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68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4376-C9D8-45F2-A62D-193056D568E9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0F86-C10C-4B06-9EDE-F67A7D778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9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4376-C9D8-45F2-A62D-193056D568E9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0F86-C10C-4B06-9EDE-F67A7D778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8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4376-C9D8-45F2-A62D-193056D568E9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0F86-C10C-4B06-9EDE-F67A7D778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1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4376-C9D8-45F2-A62D-193056D568E9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0F86-C10C-4B06-9EDE-F67A7D778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34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4376-C9D8-45F2-A62D-193056D568E9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0F86-C10C-4B06-9EDE-F67A7D778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1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4376-C9D8-45F2-A62D-193056D568E9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0F86-C10C-4B06-9EDE-F67A7D778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6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4376-C9D8-45F2-A62D-193056D568E9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0F86-C10C-4B06-9EDE-F67A7D778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4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4376-C9D8-45F2-A62D-193056D568E9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0F86-C10C-4B06-9EDE-F67A7D778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7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4376-C9D8-45F2-A62D-193056D568E9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0F86-C10C-4B06-9EDE-F67A7D778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11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4376-C9D8-45F2-A62D-193056D568E9}" type="datetimeFigureOut">
              <a:rPr lang="en-US" smtClean="0"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90F86-C10C-4B06-9EDE-F67A7D778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8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Inv. Species – Plants </a:t>
            </a:r>
            <a:r>
              <a:rPr lang="en-US" dirty="0" smtClean="0"/>
              <a:t>I ii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18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Teasel </a:t>
            </a:r>
            <a:r>
              <a:rPr lang="en-US" i="1" dirty="0" err="1" smtClean="0"/>
              <a:t>Dipsacus</a:t>
            </a:r>
            <a:r>
              <a:rPr lang="en-US" i="1" dirty="0" smtClean="0"/>
              <a:t> </a:t>
            </a:r>
            <a:r>
              <a:rPr lang="en-US" i="1" dirty="0" err="1" smtClean="0"/>
              <a:t>fullonum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purple-pink prickly thingies on top</a:t>
            </a:r>
          </a:p>
          <a:p>
            <a:endParaRPr lang="en-US" dirty="0"/>
          </a:p>
          <a:p>
            <a:r>
              <a:rPr lang="en-US" dirty="0" smtClean="0"/>
              <a:t>Found in Michigan</a:t>
            </a:r>
          </a:p>
          <a:p>
            <a:r>
              <a:rPr lang="en-US" dirty="0" smtClean="0"/>
              <a:t>Crowds out native species</a:t>
            </a:r>
          </a:p>
          <a:p>
            <a:r>
              <a:rPr lang="en-US" dirty="0" smtClean="0"/>
              <a:t>Fairly easy to control</a:t>
            </a:r>
          </a:p>
          <a:p>
            <a:r>
              <a:rPr lang="en-US" dirty="0" smtClean="0"/>
              <a:t>We either dig them up or apply herbicides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1569028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6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Dalmatian Toadflax </a:t>
            </a:r>
            <a:r>
              <a:rPr lang="en-US" i="1" dirty="0" err="1" smtClean="0"/>
              <a:t>Linaria</a:t>
            </a:r>
            <a:r>
              <a:rPr lang="en-US" i="1" dirty="0" smtClean="0"/>
              <a:t> </a:t>
            </a:r>
            <a:r>
              <a:rPr lang="en-US" i="1" dirty="0" err="1" smtClean="0"/>
              <a:t>dalmatica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Notable for its bright yellow flowers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Found in Michigan</a:t>
            </a:r>
          </a:p>
          <a:p>
            <a:r>
              <a:rPr lang="en-US" dirty="0" smtClean="0"/>
              <a:t>Introduced for aesthetic reasons and to use for dye</a:t>
            </a:r>
          </a:p>
          <a:p>
            <a:r>
              <a:rPr lang="en-US" dirty="0" smtClean="0"/>
              <a:t>Crowds out native species</a:t>
            </a:r>
          </a:p>
          <a:p>
            <a:r>
              <a:rPr lang="en-US" dirty="0" smtClean="0"/>
              <a:t>Controls are biological such as moths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270" y="1580766"/>
            <a:ext cx="2824530" cy="211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04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Knapweed </a:t>
            </a:r>
            <a:r>
              <a:rPr lang="en-US" i="1" dirty="0" err="1" smtClean="0"/>
              <a:t>Centaurea</a:t>
            </a:r>
            <a:r>
              <a:rPr lang="en-US" i="1" dirty="0" smtClean="0"/>
              <a:t> </a:t>
            </a:r>
            <a:r>
              <a:rPr lang="en-US" i="1" dirty="0" err="1" smtClean="0"/>
              <a:t>diffusa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Creepy/spiky looking</a:t>
            </a:r>
          </a:p>
          <a:p>
            <a:r>
              <a:rPr lang="en-US" dirty="0" smtClean="0"/>
              <a:t>White or pink, urn-shaped flowers</a:t>
            </a:r>
          </a:p>
          <a:p>
            <a:endParaRPr lang="en-US" dirty="0"/>
          </a:p>
          <a:p>
            <a:r>
              <a:rPr lang="en-US" dirty="0" smtClean="0"/>
              <a:t>Found in Michigan</a:t>
            </a:r>
          </a:p>
          <a:p>
            <a:r>
              <a:rPr lang="en-US" dirty="0" smtClean="0"/>
              <a:t>Introduced through contaminated seed shipments</a:t>
            </a:r>
          </a:p>
          <a:p>
            <a:r>
              <a:rPr lang="en-US" dirty="0" smtClean="0"/>
              <a:t>Crowds out native species</a:t>
            </a:r>
          </a:p>
          <a:p>
            <a:r>
              <a:rPr lang="en-US" dirty="0" smtClean="0"/>
              <a:t>Controls include all of biological, manual and chemical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927" y="2919019"/>
            <a:ext cx="2065556" cy="3257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110" y="1617951"/>
            <a:ext cx="2612881" cy="200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13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Downy Brome </a:t>
            </a:r>
            <a:r>
              <a:rPr lang="en-US" i="1" dirty="0" err="1" smtClean="0"/>
              <a:t>Bromus</a:t>
            </a:r>
            <a:r>
              <a:rPr lang="en-US" i="1" dirty="0" smtClean="0"/>
              <a:t> tectorum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in every state</a:t>
            </a:r>
          </a:p>
          <a:p>
            <a:r>
              <a:rPr lang="en-US" dirty="0" smtClean="0"/>
              <a:t>Introduced through contaminated shipments</a:t>
            </a:r>
          </a:p>
          <a:p>
            <a:r>
              <a:rPr lang="en-US" dirty="0" smtClean="0"/>
              <a:t>Downy Brome has been found to be very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responsive to atmospheric CO2 levels</a:t>
            </a:r>
          </a:p>
          <a:p>
            <a:r>
              <a:rPr lang="en-US" dirty="0" smtClean="0"/>
              <a:t>Controls are generally a combination of:</a:t>
            </a:r>
          </a:p>
          <a:p>
            <a:pPr lvl="1"/>
            <a:r>
              <a:rPr lang="en-US" dirty="0" smtClean="0"/>
              <a:t>Chemical controls</a:t>
            </a:r>
          </a:p>
          <a:p>
            <a:pPr lvl="1"/>
            <a:r>
              <a:rPr lang="en-US" dirty="0" smtClean="0"/>
              <a:t>Careful farming practices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841" y="1992025"/>
            <a:ext cx="3744768" cy="28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37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 Buttercup </a:t>
            </a:r>
            <a:r>
              <a:rPr lang="en-US" i="1" dirty="0" err="1" smtClean="0"/>
              <a:t>Ficaria</a:t>
            </a:r>
            <a:r>
              <a:rPr lang="en-US" i="1" dirty="0" smtClean="0"/>
              <a:t> </a:t>
            </a:r>
            <a:r>
              <a:rPr lang="en-US" i="1" dirty="0" err="1" smtClean="0"/>
              <a:t>verna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bright yellow flowers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Found in Michigan</a:t>
            </a:r>
          </a:p>
          <a:p>
            <a:r>
              <a:rPr lang="en-US" dirty="0" smtClean="0"/>
              <a:t>Introduced for aesthetic purposes</a:t>
            </a:r>
          </a:p>
          <a:p>
            <a:r>
              <a:rPr lang="en-US" dirty="0" smtClean="0"/>
              <a:t>Crowds out native species</a:t>
            </a:r>
          </a:p>
          <a:p>
            <a:r>
              <a:rPr lang="en-US" dirty="0" smtClean="0"/>
              <a:t>Controls are limited to manual for small scale and chemical for larger scale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837" y="1690688"/>
            <a:ext cx="3830782" cy="266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05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Garlic Mustard </a:t>
            </a:r>
            <a:r>
              <a:rPr lang="en-US" i="1" dirty="0" err="1" smtClean="0"/>
              <a:t>Alliaria</a:t>
            </a:r>
            <a:r>
              <a:rPr lang="en-US" i="1" dirty="0" smtClean="0"/>
              <a:t> </a:t>
            </a:r>
            <a:r>
              <a:rPr lang="en-US" i="1" dirty="0" err="1" smtClean="0"/>
              <a:t>petiolata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Flowers form in white button-like clusters</a:t>
            </a:r>
          </a:p>
          <a:p>
            <a:endParaRPr lang="en-US" dirty="0"/>
          </a:p>
          <a:p>
            <a:r>
              <a:rPr lang="en-US" dirty="0" smtClean="0"/>
              <a:t>Found in Michigan</a:t>
            </a:r>
          </a:p>
          <a:p>
            <a:r>
              <a:rPr lang="en-US" dirty="0" smtClean="0"/>
              <a:t>Introduced for food and medicinal use</a:t>
            </a:r>
          </a:p>
          <a:p>
            <a:r>
              <a:rPr lang="en-US" dirty="0" smtClean="0"/>
              <a:t>Crowds out native species</a:t>
            </a:r>
          </a:p>
          <a:p>
            <a:r>
              <a:rPr lang="en-US" dirty="0" smtClean="0"/>
              <a:t>Controls are manual and chemical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618" y="1690688"/>
            <a:ext cx="3522518" cy="264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Giant Hogweed </a:t>
            </a:r>
            <a:r>
              <a:rPr lang="en-US" i="1" dirty="0" err="1" smtClean="0"/>
              <a:t>Heracleum</a:t>
            </a:r>
            <a:r>
              <a:rPr lang="en-US" i="1" dirty="0" smtClean="0"/>
              <a:t> </a:t>
            </a:r>
            <a:r>
              <a:rPr lang="en-US" i="1" dirty="0" err="1" smtClean="0"/>
              <a:t>mantegazzianum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Holds several clusters of white flowers</a:t>
            </a:r>
          </a:p>
          <a:p>
            <a:pPr marL="0" indent="0">
              <a:buNone/>
            </a:pPr>
            <a:r>
              <a:rPr lang="en-US" dirty="0" smtClean="0"/>
              <a:t>   above a single green stalk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Found in Michigan</a:t>
            </a:r>
          </a:p>
          <a:p>
            <a:r>
              <a:rPr lang="en-US" dirty="0" smtClean="0"/>
              <a:t>Introduced for aesthetic reasons</a:t>
            </a:r>
          </a:p>
          <a:p>
            <a:r>
              <a:rPr lang="en-US" dirty="0" smtClean="0"/>
              <a:t>Crowds out native species</a:t>
            </a:r>
          </a:p>
          <a:p>
            <a:r>
              <a:rPr lang="en-US" dirty="0" smtClean="0"/>
              <a:t>Produced a toxic sap which can cause blindness</a:t>
            </a:r>
          </a:p>
          <a:p>
            <a:r>
              <a:rPr lang="en-US" dirty="0" smtClean="0"/>
              <a:t>Controls are only cultural and manual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255" y="1579419"/>
            <a:ext cx="3948545" cy="296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Inv. Species – Plants I ii </vt:lpstr>
      <vt:lpstr>Common Teasel Dipsacus fullonum</vt:lpstr>
      <vt:lpstr>Dalmatian Toadflax Linaria dalmatica</vt:lpstr>
      <vt:lpstr>Diffuse Knapweed Centaurea diffusa</vt:lpstr>
      <vt:lpstr>Downy Brome Bromus tectorum</vt:lpstr>
      <vt:lpstr>Fig Buttercup Ficaria verna</vt:lpstr>
      <vt:lpstr>Garlic Mustard Alliaria petiolata</vt:lpstr>
      <vt:lpstr>Giant Hogweed Heracleum mantegazzianum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Inv. Species – Plants I ii </dc:title>
  <dc:creator>Eric Shen</dc:creator>
  <cp:lastModifiedBy>Eric Shen</cp:lastModifiedBy>
  <cp:revision>1</cp:revision>
  <dcterms:created xsi:type="dcterms:W3CDTF">2015-12-13T01:52:32Z</dcterms:created>
  <dcterms:modified xsi:type="dcterms:W3CDTF">2015-12-13T01:53:12Z</dcterms:modified>
</cp:coreProperties>
</file>